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948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6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3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4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1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9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5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9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4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7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0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AA961-76F3-41BB-8DDF-5EE62A83AAFF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A920A-D3EA-43AB-B130-79BDA4B3F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4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F72A32FC-D4D3-4648-B046-F8A4017A20A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2" r="50000" b="7137"/>
          <a:stretch/>
        </p:blipFill>
        <p:spPr>
          <a:xfrm>
            <a:off x="0" y="116909"/>
            <a:ext cx="9144000" cy="544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Nikolaos Tzortzakis</dc:creator>
  <cp:lastModifiedBy>Nikolaos Tzortzakis</cp:lastModifiedBy>
  <cp:revision>1</cp:revision>
  <dcterms:created xsi:type="dcterms:W3CDTF">2020-07-22T11:09:56Z</dcterms:created>
  <dcterms:modified xsi:type="dcterms:W3CDTF">2020-07-22T11:10:59Z</dcterms:modified>
</cp:coreProperties>
</file>