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74" r:id="rId2"/>
    <p:sldId id="275" r:id="rId3"/>
    <p:sldId id="273" r:id="rId4"/>
    <p:sldId id="266" r:id="rId5"/>
    <p:sldId id="276" r:id="rId6"/>
    <p:sldId id="259" r:id="rId7"/>
    <p:sldId id="267" r:id="rId8"/>
    <p:sldId id="260" r:id="rId9"/>
    <p:sldId id="261" r:id="rId10"/>
    <p:sldId id="258" r:id="rId11"/>
    <p:sldId id="269" r:id="rId12"/>
    <p:sldId id="263" r:id="rId13"/>
    <p:sldId id="277" r:id="rId14"/>
  </p:sldIdLst>
  <p:sldSz cx="9144000" cy="6858000" type="screen4x3"/>
  <p:notesSz cx="6797675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1CACA-68BD-463C-930E-A0BE810B1331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292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4A152-CE9C-4DE7-BA57-4FBEBA7DD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82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3924622" cy="123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535176C-1EAE-4128-8705-452FF76B4885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4274FCD-E883-4B29-A4EE-B7F0CB4B7F1E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3924622" cy="123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778081"/>
          </a:xfrm>
        </p:spPr>
        <p:txBody>
          <a:bodyPr>
            <a:noAutofit/>
          </a:bodyPr>
          <a:lstStyle/>
          <a:p>
            <a:r>
              <a:rPr lang="el-GR" sz="2800" dirty="0" smtClean="0"/>
              <a:t>ΨΗΦΙΑΚΟ ΠΡΩΤΑΘΛΗΜΑ</a:t>
            </a:r>
            <a:br>
              <a:rPr lang="el-GR" sz="2800" dirty="0" smtClean="0"/>
            </a:br>
            <a:r>
              <a:rPr lang="el-GR" sz="2800" dirty="0" smtClean="0"/>
              <a:t>ΗΜΕΡΑ ΠΡΟΠΟΝΗΣΗΣ </a:t>
            </a:r>
            <a:r>
              <a:rPr lang="el-GR" sz="2800" dirty="0" smtClean="0"/>
              <a:t>31.1.2015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l-GR" sz="2800" smtClean="0"/>
              <a:t>Δεξιότητες παρουσιάσεων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Monica </a:t>
            </a:r>
            <a:r>
              <a:rPr lang="en-US" dirty="0" smtClean="0"/>
              <a:t>Hadjichrysanthou</a:t>
            </a:r>
          </a:p>
          <a:p>
            <a:r>
              <a:rPr lang="en-US" dirty="0" smtClean="0"/>
              <a:t>Senior </a:t>
            </a:r>
            <a:r>
              <a:rPr lang="en-US" dirty="0" smtClean="0"/>
              <a:t>Instructor </a:t>
            </a:r>
            <a:r>
              <a:rPr lang="en-US" dirty="0" smtClean="0"/>
              <a:t>– Communication</a:t>
            </a:r>
          </a:p>
          <a:p>
            <a:pPr lvl="0">
              <a:buClr>
                <a:srgbClr val="AA2B1E"/>
              </a:buClr>
            </a:pPr>
            <a:r>
              <a:rPr lang="en-US" dirty="0">
                <a:solidFill>
                  <a:srgbClr val="465E9C"/>
                </a:solidFill>
              </a:rPr>
              <a:t>Department of Humanities</a:t>
            </a:r>
          </a:p>
          <a:p>
            <a:r>
              <a:rPr lang="en-US" dirty="0" smtClean="0"/>
              <a:t>European </a:t>
            </a:r>
            <a:r>
              <a:rPr lang="en-US" dirty="0" smtClean="0"/>
              <a:t>University Cyprus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3924622" cy="123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73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“To </a:t>
            </a:r>
            <a:r>
              <a:rPr lang="el-GR" dirty="0" smtClean="0"/>
              <a:t>μυστικό της επιτυχίας στις επιχειρήσεις δεν είναι το κεφάλαιο ή η εμπειρία αλλά οι ιδέες</a:t>
            </a:r>
            <a:r>
              <a:rPr lang="el-GR" dirty="0"/>
              <a:t>. Αν </a:t>
            </a:r>
            <a:r>
              <a:rPr lang="el-GR" dirty="0" smtClean="0"/>
              <a:t>έχεις </a:t>
            </a:r>
            <a:r>
              <a:rPr lang="el-GR" dirty="0"/>
              <a:t>ιδέες, </a:t>
            </a:r>
            <a:r>
              <a:rPr lang="el-GR" dirty="0" smtClean="0"/>
              <a:t>έχεις </a:t>
            </a:r>
            <a:r>
              <a:rPr lang="el-GR" dirty="0"/>
              <a:t>το </a:t>
            </a:r>
            <a:r>
              <a:rPr lang="el-GR" dirty="0" smtClean="0"/>
              <a:t>πλεονέκτημα που χρειάζεσαι και δεν υπάρχει κανένα όριο στο τι μπορείς να κάνεις με </a:t>
            </a:r>
            <a:r>
              <a:rPr lang="el-GR" dirty="0"/>
              <a:t>την επιχείρησή </a:t>
            </a:r>
            <a:r>
              <a:rPr lang="el-GR" dirty="0" smtClean="0"/>
              <a:t>σου </a:t>
            </a:r>
            <a:r>
              <a:rPr lang="el-GR" dirty="0"/>
              <a:t>και τη ζωή </a:t>
            </a:r>
            <a:r>
              <a:rPr lang="el-GR" dirty="0" smtClean="0"/>
              <a:t>σου.»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Harvey S. Firestone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9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268760"/>
            <a:ext cx="6965245" cy="751307"/>
          </a:xfrm>
        </p:spPr>
        <p:txBody>
          <a:bodyPr>
            <a:normAutofit fontScale="90000"/>
          </a:bodyPr>
          <a:lstStyle/>
          <a:p>
            <a:r>
              <a:rPr lang="el-GR" sz="2800" dirty="0" smtClean="0"/>
              <a:t>ΠΟΙΟΣ ΕΊΝΑΙ Ο ΣΤΟΧΟΣ ΤΟΥ ΚΆΘΕ ΥΠΟΨΗΦΙΟΥ;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 smtClean="0"/>
              <a:t>ΝΑ ΚΕΡΔΙΣΕΙ ΤΟΝ ΔΙΑΓΩΝΙΣΜΟ ΑΥΤΌ </a:t>
            </a:r>
          </a:p>
          <a:p>
            <a:r>
              <a:rPr lang="el-GR" dirty="0" smtClean="0"/>
              <a:t>ΝΑ ΕΠΗΡΕΆΣΕΙ ΘΕΤΙΚΑ ΤΗΝ ΚΡΙΤΙΚΗ ΕΠΙΤΡΟΠΗ ΞΕΧΩΡΙΖΟΝΤΑΣ ΑΠΌ ΤΟΥΣ ΥΠΟΛΟΙΠΟΥΣ</a:t>
            </a:r>
          </a:p>
          <a:p>
            <a:endParaRPr lang="el-GR" dirty="0" smtClean="0"/>
          </a:p>
          <a:p>
            <a:pPr lvl="1"/>
            <a:r>
              <a:rPr lang="el-GR" dirty="0" smtClean="0"/>
              <a:t>ΠΩΣ ΜΠΟΡΕΊ ΝΑ ΕΠΗΡΕΑΣΕΙ Ο ΔΗΜΟΣΙΟΣ ΟΜΙΛΗΤΗΣ ΤΟ ΑΚΡΟΑΤΗΡΙΟ</a:t>
            </a:r>
            <a:r>
              <a:rPr lang="el-GR" dirty="0"/>
              <a:t>;</a:t>
            </a:r>
            <a:endParaRPr lang="el-GR" dirty="0" smtClean="0"/>
          </a:p>
          <a:p>
            <a:pPr lvl="1"/>
            <a:r>
              <a:rPr lang="el-GR" dirty="0" smtClean="0"/>
              <a:t>ΠΩΣ Η ΑΠΟΔΟΣΗ ΜΙΑΣ ΔΗΜΟΣΙΑΣ ΠΑΡΟΥΣΙΑΣΗΣ ΒΟΗΘΑ ΣΤΟ ΣΚΟΠΟ ΑΥΤΌ; 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808748" cy="1080120"/>
          </a:xfrm>
        </p:spPr>
        <p:txBody>
          <a:bodyPr>
            <a:noAutofit/>
          </a:bodyPr>
          <a:lstStyle/>
          <a:p>
            <a:pPr algn="l"/>
            <a:r>
              <a:rPr lang="el-GR" sz="2400" dirty="0" smtClean="0"/>
              <a:t>ΔΗΜΟΣΙΑ ΠΑΡΟΥΣΙΑΣΗ ΚΑΙ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l-GR" sz="2400" dirty="0" smtClean="0"/>
              <a:t>ΤΡΟΠΟΙ ΕΠΗΡΕΑΣΜΟΥ ΤΟΥ ΑΚΡΟΑΤΗΡΙΟΥ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556792"/>
            <a:ext cx="6196405" cy="4680519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ΕΜΠΕΙΡΟΓΝΩΜΟΣΥΝΗ</a:t>
            </a:r>
          </a:p>
          <a:p>
            <a:pPr marL="0" indent="0">
              <a:buNone/>
            </a:pPr>
            <a:r>
              <a:rPr lang="el-GR" dirty="0" smtClean="0"/>
              <a:t>	ΕΜΠΕΙΡΙΑ	</a:t>
            </a:r>
          </a:p>
          <a:p>
            <a:pPr marL="0" indent="0">
              <a:buNone/>
            </a:pPr>
            <a:r>
              <a:rPr lang="el-GR" dirty="0" smtClean="0"/>
              <a:t>	ΓΝΩΣΕΙΣ</a:t>
            </a:r>
          </a:p>
          <a:p>
            <a:pPr marL="0" indent="0">
              <a:buNone/>
            </a:pPr>
            <a:r>
              <a:rPr lang="el-GR" dirty="0" smtClean="0"/>
              <a:t>	ΕΡΕΥΝΑ</a:t>
            </a:r>
          </a:p>
          <a:p>
            <a:r>
              <a:rPr lang="el-GR" dirty="0" smtClean="0"/>
              <a:t>ΤΕΚΜΗΡΙΩΜΕΝΗ ΕΠΙΧΕΙΡΗΜΑΤΟΛΟΓΙΑ </a:t>
            </a:r>
          </a:p>
          <a:p>
            <a:pPr lvl="1"/>
            <a:r>
              <a:rPr lang="el-GR" dirty="0" smtClean="0"/>
              <a:t>ΙΣΧΥΡΙΣΜΟΙ ΚΑΙ ΔΕΔΟΜΕΝΑ</a:t>
            </a:r>
          </a:p>
          <a:p>
            <a:pPr lvl="1"/>
            <a:r>
              <a:rPr lang="el-GR" dirty="0" smtClean="0"/>
              <a:t>ΣΑΦΗΣ ΟΡΓΑΝΩΣΗ ΤΩΝ ΔΕΔΟΜΕΝΩΝ</a:t>
            </a:r>
          </a:p>
          <a:p>
            <a:r>
              <a:rPr lang="el-GR" dirty="0" smtClean="0"/>
              <a:t>ΕΙΛΙΚΡΙΝΗΣ ΧΑΡΑΚΤΗΡΑΣ</a:t>
            </a:r>
          </a:p>
          <a:p>
            <a:pPr lvl="1"/>
            <a:r>
              <a:rPr lang="el-GR" dirty="0"/>
              <a:t>ΕΙΛΙΚΡΙΝΕΙΑ ΚΑΙ ΒΑΘΙΑ ΠΕΠΟΙΘΗΣΗ </a:t>
            </a:r>
          </a:p>
          <a:p>
            <a:r>
              <a:rPr lang="el-GR" dirty="0" smtClean="0"/>
              <a:t>ΠΡΟΣΑΡΜΟΓΗ ΣΤΟ ΑΚΡΟΑΤΗΡΙΟ</a:t>
            </a:r>
          </a:p>
          <a:p>
            <a:pPr lvl="1"/>
            <a:r>
              <a:rPr lang="el-GR" dirty="0" smtClean="0"/>
              <a:t>ΠΡΟΣΕΓΓΙΣΗ ΑΝΤΙΚΕΙΜΕΝΟΥ ΚΑΙ ΧΡΗΣΗ ΓΛΩΣΣΑΣ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5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ΔΥΝΑΜΙΚΗ </a:t>
            </a:r>
            <a:r>
              <a:rPr lang="el-GR" dirty="0" smtClean="0"/>
              <a:t>ΑΠΟΔΟΣΗ </a:t>
            </a:r>
            <a:r>
              <a:rPr lang="el-GR" dirty="0"/>
              <a:t>ΤΗΣ ΠΑΡΟΥΣΙΑΣΗΣ</a:t>
            </a:r>
          </a:p>
          <a:p>
            <a:pPr lvl="1"/>
            <a:r>
              <a:rPr lang="el-GR" dirty="0"/>
              <a:t>ΟΠΤΙΚΗ ΑΠΟΔΟΣΗ</a:t>
            </a:r>
          </a:p>
          <a:p>
            <a:pPr lvl="1"/>
            <a:r>
              <a:rPr lang="el-GR" dirty="0"/>
              <a:t>ΑΚΟΥΣΤΙΚΗ ΑΠΟΔΟΣΗ</a:t>
            </a:r>
          </a:p>
          <a:p>
            <a:pPr lvl="1"/>
            <a:r>
              <a:rPr lang="el-GR" dirty="0"/>
              <a:t>ΟΠΤΙΚΟΑΚΟΥΣΤΙΚΑ ΒΟΗΘΗΜΑΤΑ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89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7541309" cy="1202485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ΑΠΟΔΟΣΗ ΔΗΜΟΣΙΑΣ ΠΑΡΟΥΣΙΑΣΗΣ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smtClean="0"/>
              <a:t>Ποιος είναι ο πιο αποτελεσματικός τρόπος απόδοσης;</a:t>
            </a:r>
          </a:p>
          <a:p>
            <a:r>
              <a:rPr lang="el-GR" dirty="0" smtClean="0"/>
              <a:t>Απομνημόνευση</a:t>
            </a:r>
          </a:p>
          <a:p>
            <a:r>
              <a:rPr lang="el-GR" dirty="0" smtClean="0"/>
              <a:t>Αυτοσχέδιος</a:t>
            </a:r>
          </a:p>
          <a:p>
            <a:r>
              <a:rPr lang="el-GR" dirty="0" smtClean="0"/>
              <a:t>Ανάγνωση </a:t>
            </a:r>
          </a:p>
          <a:p>
            <a:r>
              <a:rPr lang="el-GR" dirty="0" smtClean="0"/>
              <a:t>Εντύπωση εκ του προχείρου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7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53709"/>
            <a:ext cx="6278066" cy="466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06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268760"/>
            <a:ext cx="6965245" cy="751307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ΟΠΤΙΚΗ ΑΠΟΔΟΣΗ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ΕΜΦΑΝΙΣΗ ΟΜΙΛΗΤΗ</a:t>
            </a:r>
          </a:p>
          <a:p>
            <a:endParaRPr lang="el-GR" dirty="0" smtClean="0"/>
          </a:p>
          <a:p>
            <a:r>
              <a:rPr lang="el-GR" dirty="0" smtClean="0"/>
              <a:t>ΓΛΩΣΣΑ ΤΟΥ ΣΩΜΑΤΟΣ:</a:t>
            </a:r>
          </a:p>
          <a:p>
            <a:r>
              <a:rPr lang="el-GR" sz="2000" dirty="0" smtClean="0"/>
              <a:t>ΟΠΤΙΚΗ ΕΠΑΦΗ</a:t>
            </a:r>
            <a:endParaRPr lang="en-US" sz="2000" dirty="0" smtClean="0"/>
          </a:p>
          <a:p>
            <a:r>
              <a:rPr lang="el-GR" sz="2000" dirty="0" smtClean="0"/>
              <a:t>ΕΚΦΡΑΣΗ ΠΡΟΣΩΠΟΥ</a:t>
            </a:r>
          </a:p>
          <a:p>
            <a:r>
              <a:rPr lang="el-GR" sz="2000" dirty="0" smtClean="0"/>
              <a:t>ΧΕΙΡΟΝΟΜΊΕΣ</a:t>
            </a:r>
          </a:p>
          <a:p>
            <a:r>
              <a:rPr lang="el-GR" sz="2000" dirty="0" smtClean="0"/>
              <a:t>ΣΤΑΣΗ ΣΩΜΑΤΟΣ/ ΚΙΝΗΣΗ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525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340768"/>
            <a:ext cx="6965245" cy="679299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ΑΚΟΥΣΤΙΚΗ ΑΠΟΔΟΣΗ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ΕΝΤΑΣΗ ΦΩΝΗΣ</a:t>
            </a:r>
          </a:p>
          <a:p>
            <a:r>
              <a:rPr lang="el-GR" dirty="0" smtClean="0"/>
              <a:t>ΡΥΘΜΟΣ ΟΜΙΛΙΑΣ </a:t>
            </a:r>
          </a:p>
          <a:p>
            <a:r>
              <a:rPr lang="el-GR" dirty="0" smtClean="0"/>
              <a:t>ΤΟΝΟΣ / ΔΙΑΚΥΜΑΝΣΕΙΣ ΦΩΝΗΣ</a:t>
            </a:r>
          </a:p>
          <a:p>
            <a:r>
              <a:rPr lang="el-GR" dirty="0" smtClean="0"/>
              <a:t>ΚΑΘΑΡΟΤΗΤΑ ΑΡΘΡΩΣΗΣ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4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124744"/>
            <a:ext cx="6965245" cy="792087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ΟΠΤΙΚΟ-ΑΚΟΥΣΤΙΚΑ ΒΟΗΘΗΜΑΤΑ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16832"/>
            <a:ext cx="6196405" cy="42484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 smtClean="0">
                <a:effectLst/>
              </a:rPr>
              <a:t>ΒΟΗΘΟΥΝ Τ0 ΚΟΙΝΟ </a:t>
            </a:r>
            <a:endParaRPr lang="en-US" dirty="0" smtClean="0">
              <a:effectLst/>
            </a:endParaRP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l-GR" dirty="0" smtClean="0">
                <a:effectLst/>
              </a:rPr>
              <a:t>ΝΑ ΠΑΡΑΚΟΛΟΥΘΕΙ ΤΗ ΔΟΜΗ ΤΗΣ ΟΜΙΛΙΑΣ</a:t>
            </a:r>
            <a:br>
              <a:rPr lang="el-GR" dirty="0" smtClean="0">
                <a:effectLst/>
              </a:rPr>
            </a:br>
            <a:r>
              <a:rPr lang="el-GR" dirty="0" smtClean="0">
                <a:effectLst/>
              </a:rPr>
              <a:t>-</a:t>
            </a:r>
            <a:r>
              <a:rPr lang="en-US" dirty="0" smtClean="0">
                <a:effectLst/>
              </a:rPr>
              <a:t>NA </a:t>
            </a:r>
            <a:r>
              <a:rPr lang="el-GR" dirty="0" smtClean="0">
                <a:effectLst/>
              </a:rPr>
              <a:t>ΚΑΤΑΝΟΕΙ ΤΟ ΠΕΡΙΕΧΟΜΕΝΟ ΤΗΣ   ΠΑΡΟΥΣΙΑΣΗΣ</a:t>
            </a:r>
          </a:p>
          <a:p>
            <a:pPr marL="0" indent="0">
              <a:buNone/>
            </a:pPr>
            <a:r>
              <a:rPr lang="el-GR" dirty="0" smtClean="0"/>
              <a:t>-ΝΑ ΘΥΜΑΤΑΙ ΤΙΣ ΠΛΗΡΟΦΟΡΙΕΣ</a:t>
            </a:r>
          </a:p>
          <a:p>
            <a:pPr marL="0" indent="0">
              <a:buNone/>
            </a:pPr>
            <a:r>
              <a:rPr lang="el-GR" dirty="0" smtClean="0">
                <a:effectLst/>
              </a:rPr>
              <a:t>-ΝΑ ΔΙΑΤΗΡΕΙ ΤΟ ΕΝΔΙΑΦΕΡΟΝ ΤΟΥ</a:t>
            </a:r>
          </a:p>
          <a:p>
            <a:pPr marL="0" indent="0">
              <a:buNone/>
            </a:pPr>
            <a:r>
              <a:rPr lang="el-GR" dirty="0" smtClean="0">
                <a:effectLst/>
              </a:rPr>
              <a:t>____________________________________</a:t>
            </a:r>
          </a:p>
          <a:p>
            <a:pPr marL="0" indent="0">
              <a:buNone/>
            </a:pPr>
            <a:r>
              <a:rPr lang="el-GR" dirty="0" smtClean="0">
                <a:effectLst/>
              </a:rPr>
              <a:t>ΠΏΣ ΝΑ ΤΑ ΧΡΗΣΙΜΟΠΟΙΗΣΕΤΕ:</a:t>
            </a:r>
          </a:p>
          <a:p>
            <a:pPr marL="0" indent="0">
              <a:buNone/>
            </a:pPr>
            <a:r>
              <a:rPr lang="el-GR" dirty="0" smtClean="0"/>
              <a:t>-	ΜΗΝ ΔΕΙΞΕΤΕ </a:t>
            </a:r>
            <a:r>
              <a:rPr lang="el-GR" dirty="0"/>
              <a:t>ΟΛΟΚΛΗΡΑ </a:t>
            </a:r>
            <a:r>
              <a:rPr lang="el-GR" dirty="0" smtClean="0"/>
              <a:t>ΚΕΙΜΕΝΑ</a:t>
            </a:r>
            <a:r>
              <a:rPr lang="el-GR" dirty="0"/>
              <a:t/>
            </a:r>
            <a:br>
              <a:rPr lang="el-GR" dirty="0"/>
            </a:br>
            <a:r>
              <a:rPr lang="el-GR" dirty="0" smtClean="0">
                <a:effectLst/>
              </a:rPr>
              <a:t>-	ΔΕΙΞΕΤΕ ΜΟΝΟ ΣΥΝΤΟΜΑ</a:t>
            </a:r>
            <a:r>
              <a:rPr lang="el-GR" dirty="0"/>
              <a:t> </a:t>
            </a:r>
            <a:r>
              <a:rPr lang="el-GR" dirty="0" smtClean="0">
                <a:effectLst/>
              </a:rPr>
              <a:t>ΣΗΜΕΙΑ</a:t>
            </a:r>
            <a:r>
              <a:rPr lang="el-GR" dirty="0"/>
              <a:t> </a:t>
            </a:r>
          </a:p>
          <a:p>
            <a:pPr marL="0" indent="0">
              <a:buNone/>
            </a:pPr>
            <a:r>
              <a:rPr lang="el-GR" dirty="0" smtClean="0">
                <a:effectLst/>
              </a:rPr>
              <a:t>-	ΠΡΟΒΑΛΛΕΤΕ ΤΑ ΣΗΜΕΙΑ ΣΑΣ ΕΝΑ 	ΠΡΟΣ ΕΝΑ</a:t>
            </a:r>
          </a:p>
          <a:p>
            <a:pPr marL="0" indent="0">
              <a:buNone/>
            </a:pPr>
            <a:endParaRPr lang="el-GR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6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4784"/>
            <a:ext cx="6196405" cy="42382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dirty="0">
                <a:solidFill>
                  <a:prstClr val="black"/>
                </a:solidFill>
              </a:rPr>
              <a:t>ΑΠΟΦΑΣΙΣΤΕ ΠΟΙΑ ΘΑ ΕΊΝΑΙ Η ΣΕΙΡΑ ΤΩΝ ΟΠΤΙΚΩΝ </a:t>
            </a:r>
            <a:r>
              <a:rPr lang="el-GR" dirty="0" smtClean="0">
                <a:solidFill>
                  <a:prstClr val="black"/>
                </a:solidFill>
              </a:rPr>
              <a:t>ΒΟΗΘΗΜΑΤΩΝ</a:t>
            </a:r>
          </a:p>
          <a:p>
            <a:pPr marL="0" indent="0">
              <a:buNone/>
            </a:pPr>
            <a:r>
              <a:rPr lang="el-GR" dirty="0">
                <a:solidFill>
                  <a:prstClr val="black"/>
                </a:solidFill>
              </a:rPr>
              <a:t>ΕΞΗΓΗΣΤΕ ΤΥΧΟΝ ΔΙΑΓΡΑΜΜΑΤΑ / </a:t>
            </a:r>
            <a:r>
              <a:rPr lang="el-GR" dirty="0" smtClean="0">
                <a:solidFill>
                  <a:prstClr val="black"/>
                </a:solidFill>
              </a:rPr>
              <a:t>ΓΡΑΦΙΚΕΣ ΠΑΡΑΣΤΑΣΕΙΣ</a:t>
            </a:r>
          </a:p>
          <a:p>
            <a:pPr marL="0" lvl="0" indent="0">
              <a:buClr>
                <a:srgbClr val="AA2B1E"/>
              </a:buClr>
              <a:buNone/>
            </a:pPr>
            <a:r>
              <a:rPr lang="el-GR" dirty="0">
                <a:solidFill>
                  <a:prstClr val="black"/>
                </a:solidFill>
              </a:rPr>
              <a:t>ΔΩΣΤΕ ΧΡΟΝΟ ΣΤΟ ΑΚΡΟΑΤΗΡΙΟ ΝΑ ΔΕΙ ΚΑΙ ΝΑ </a:t>
            </a:r>
            <a:r>
              <a:rPr lang="el-GR" dirty="0" smtClean="0">
                <a:solidFill>
                  <a:prstClr val="black"/>
                </a:solidFill>
              </a:rPr>
              <a:t>ΑΝΤΙΛΗΦΘΕΙ</a:t>
            </a:r>
          </a:p>
          <a:p>
            <a:pPr marL="0" indent="0">
              <a:buNone/>
            </a:pPr>
            <a:r>
              <a:rPr lang="el-GR" dirty="0" smtClean="0">
                <a:solidFill>
                  <a:prstClr val="black"/>
                </a:solidFill>
              </a:rPr>
              <a:t>ΔΕΙΞΤΕ </a:t>
            </a:r>
            <a:r>
              <a:rPr lang="el-GR" dirty="0">
                <a:solidFill>
                  <a:prstClr val="black"/>
                </a:solidFill>
              </a:rPr>
              <a:t>ΕΙΚΟΝΕΣ ΓΙΑ ΠΕΡΙΣΣΟΤΕΡΗ ΚΑΤΑΝΟΗΣΗ ‘Η ΕΝΔΙΑΦΕΡΟΝ ΑΛΛΆ ΑΝΑΦΕΡΘΕΙΤΕ ΣΤΙΣ ΕΙΚΟΝΕΣ </a:t>
            </a:r>
            <a:r>
              <a:rPr lang="el-GR" dirty="0" smtClean="0">
                <a:solidFill>
                  <a:prstClr val="black"/>
                </a:solidFill>
              </a:rPr>
              <a:t>ΠΡΟΦΟΡΙΚΑ</a:t>
            </a:r>
          </a:p>
          <a:p>
            <a:pPr marL="0" indent="0">
              <a:buNone/>
            </a:pPr>
            <a:r>
              <a:rPr lang="el-GR" dirty="0" smtClean="0">
                <a:solidFill>
                  <a:prstClr val="black"/>
                </a:solidFill>
              </a:rPr>
              <a:t>ΜΗΝ </a:t>
            </a:r>
            <a:r>
              <a:rPr lang="el-GR" dirty="0">
                <a:solidFill>
                  <a:prstClr val="black"/>
                </a:solidFill>
              </a:rPr>
              <a:t>ΤΟ ΠΑΡΑΚΑΝΕΤΕ ΜΕ ΟΠΤΙΚΑ </a:t>
            </a:r>
            <a:r>
              <a:rPr lang="el-GR" dirty="0" smtClean="0">
                <a:solidFill>
                  <a:prstClr val="black"/>
                </a:solidFill>
              </a:rPr>
              <a:t>ΒΟΗΘΗΜΑΤΑ</a:t>
            </a:r>
          </a:p>
          <a:p>
            <a:pPr marL="0" lvl="0" indent="0">
              <a:buClr>
                <a:srgbClr val="AA2B1E"/>
              </a:buClr>
              <a:buNone/>
            </a:pPr>
            <a:r>
              <a:rPr lang="el-GR" dirty="0">
                <a:solidFill>
                  <a:prstClr val="black"/>
                </a:solidFill>
              </a:rPr>
              <a:t>ΑΝ ΔΕΝ ΕΊΝΑΙ ΑΝΑΓΚΗ ΜΗΝ ΔΩΣΕΤΕ ΦΥΛΛΑΔΙΑ ΣΤΟ ΚΟΙΝΟ</a:t>
            </a:r>
          </a:p>
          <a:p>
            <a:pPr lvl="0">
              <a:buClr>
                <a:srgbClr val="AA2B1E"/>
              </a:buClr>
            </a:pPr>
            <a:endParaRPr lang="el-GR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l-GR" dirty="0">
                <a:solidFill>
                  <a:prstClr val="black"/>
                </a:solidFill>
              </a:rPr>
              <a:t/>
            </a:r>
            <a:br>
              <a:rPr lang="el-GR" dirty="0">
                <a:solidFill>
                  <a:prstClr val="black"/>
                </a:solidFill>
              </a:rPr>
            </a:br>
            <a:r>
              <a:rPr lang="el-GR" dirty="0">
                <a:solidFill>
                  <a:prstClr val="black"/>
                </a:solidFill>
              </a:rPr>
              <a:t/>
            </a:r>
            <a:br>
              <a:rPr lang="el-GR" dirty="0">
                <a:solidFill>
                  <a:prstClr val="black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72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268760"/>
            <a:ext cx="6965245" cy="936103"/>
          </a:xfrm>
        </p:spPr>
        <p:txBody>
          <a:bodyPr>
            <a:noAutofit/>
          </a:bodyPr>
          <a:lstStyle/>
          <a:p>
            <a:r>
              <a:rPr lang="el-GR" sz="2800" dirty="0" smtClean="0"/>
              <a:t>ΤΟ ΚΛΕΙΔΙ ΤΗΣ ΕΠΙΤΥΧΙΑΣ</a:t>
            </a:r>
            <a:br>
              <a:rPr lang="el-GR" sz="2800" dirty="0" smtClean="0"/>
            </a:br>
            <a:r>
              <a:rPr lang="el-GR" sz="2800" dirty="0" smtClean="0"/>
              <a:t>ΣΤΙΣ ΔΗΜΟΣΙΕΣ ΠΑΡΟΥΣΙΑΣΕΙΣ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48879"/>
            <a:ext cx="6196405" cy="3816425"/>
          </a:xfrm>
        </p:spPr>
        <p:txBody>
          <a:bodyPr>
            <a:normAutofit/>
          </a:bodyPr>
          <a:lstStyle/>
          <a:p>
            <a:r>
              <a:rPr lang="el-GR" dirty="0" smtClean="0"/>
              <a:t>ΕΝΔΕΛΕΧΗΣ ΠΡΟΕΤΟΙΜΑΣΙΑ ΤΟΥ ΠΕΡΙΕΧΟΜΕΝΟΥ</a:t>
            </a:r>
          </a:p>
          <a:p>
            <a:r>
              <a:rPr lang="el-GR" dirty="0" smtClean="0"/>
              <a:t>ΧΡΗΣΗ ΤΗΣ ΚΑΤΑΛΛΗΛΗΣ ΓΛΩΣΣΑΣ</a:t>
            </a:r>
          </a:p>
          <a:p>
            <a:r>
              <a:rPr lang="el-GR" dirty="0" smtClean="0"/>
              <a:t>ΣΑΦΗΣ ΟΡΓΑΝΩΣΗ ΤΟΥ ΠΕΡΙΕΧΟΜΕΝΟΥ</a:t>
            </a:r>
          </a:p>
          <a:p>
            <a:r>
              <a:rPr lang="el-GR" dirty="0" smtClean="0">
                <a:solidFill>
                  <a:prstClr val="black"/>
                </a:solidFill>
              </a:rPr>
              <a:t>ΑΠΟΤΕΛΕΣΜΑΤΙΚΗ </a:t>
            </a:r>
            <a:r>
              <a:rPr lang="el-GR" dirty="0" smtClean="0"/>
              <a:t>ΧΡΗΣΗ ΟΠΤΙΚΩΝ ΒΟΗΘΗΜΑΤΩΝ</a:t>
            </a:r>
          </a:p>
          <a:p>
            <a:r>
              <a:rPr lang="el-GR" dirty="0" smtClean="0"/>
              <a:t>ΕΠΑΝΕΙΛΗΜΜΕΝΗ ΠΡΟΦΟΡΙΚΗ ΕΞΑΣΚΗΣΗ!!</a:t>
            </a:r>
          </a:p>
        </p:txBody>
      </p:sp>
    </p:spTree>
    <p:extLst>
      <p:ext uri="{BB962C8B-B14F-4D97-AF65-F5344CB8AC3E}">
        <p14:creationId xmlns:p14="http://schemas.microsoft.com/office/powerpoint/2010/main" val="189551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ΑΦΟΥ ΕΧΕΤΕ ΤΙΣ ΚΑΙΝΟΤΟΜΕΣ ΙΔΕΕΣ ΘΑ ΕΧΕΤΕ ΚΑΙ ΤΗΝ ΕΠΙΤΥΧΙΑ!</a:t>
            </a:r>
          </a:p>
          <a:p>
            <a:endParaRPr lang="el-GR" sz="3200" dirty="0"/>
          </a:p>
          <a:p>
            <a:r>
              <a:rPr lang="el-GR" sz="3200" dirty="0" smtClean="0"/>
              <a:t>ΚΑΛΗ ΕΠΙΤΥΧΙΑ ΣΕ ΟΛΟΥΣ!!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968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1603</TotalTime>
  <Words>269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Pushpin</vt:lpstr>
      <vt:lpstr>ΨΗΦΙΑΚΟ ΠΡΩΤΑΘΛΗΜΑ ΗΜΕΡΑ ΠΡΟΠΟΝΗΣΗΣ 31.1.2015 Δεξιότητες παρουσιάσεων</vt:lpstr>
      <vt:lpstr>PowerPoint Presentation</vt:lpstr>
      <vt:lpstr>ΠΟΙΟΣ ΕΊΝΑΙ Ο ΣΤΟΧΟΣ ΤΟΥ ΚΆΘΕ ΥΠΟΨΗΦΙΟΥ;</vt:lpstr>
      <vt:lpstr>ΔΗΜΟΣΙΑ ΠΑΡΟΥΣΙΑΣΗ ΚΑΙ  ΤΡΟΠΟΙ ΕΠΗΡΕΑΣΜΟΥ ΤΟΥ ΑΚΡΟΑΤΗΡΙΟΥ</vt:lpstr>
      <vt:lpstr>PowerPoint Presentation</vt:lpstr>
      <vt:lpstr>ΑΠΟΔΟΣΗ ΔΗΜΟΣΙΑΣ ΠΑΡΟΥΣΙΑΣΗΣ</vt:lpstr>
      <vt:lpstr>PowerPoint Presentation</vt:lpstr>
      <vt:lpstr>ΟΠΤΙΚΗ ΑΠΟΔΟΣΗ</vt:lpstr>
      <vt:lpstr>ΑΚΟΥΣΤΙΚΗ ΑΠΟΔΟΣΗ</vt:lpstr>
      <vt:lpstr>ΟΠΤΙΚΟ-ΑΚΟΥΣΤΙΚΑ ΒΟΗΘΗΜΑΤΑ</vt:lpstr>
      <vt:lpstr>PowerPoint Presentation</vt:lpstr>
      <vt:lpstr>ΤΟ ΚΛΕΙΔΙ ΤΗΣ ΕΠΙΤΥΧΙΑΣ ΣΤΙΣ ΔΗΜΟΣΙΕΣ ΠΑΡΟΥΣΙΑΣΕΙΣ 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 P. Nath</dc:creator>
  <cp:lastModifiedBy>S. P. Nath</cp:lastModifiedBy>
  <cp:revision>42</cp:revision>
  <cp:lastPrinted>2015-01-30T20:10:52Z</cp:lastPrinted>
  <dcterms:created xsi:type="dcterms:W3CDTF">2013-03-14T09:27:26Z</dcterms:created>
  <dcterms:modified xsi:type="dcterms:W3CDTF">2015-02-04T13:48:28Z</dcterms:modified>
</cp:coreProperties>
</file>